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BIvFDADV2fceyXzNGp+5T9fvT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67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847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Advanced Convolutional Neural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Instructor: Revendranath 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0"/>
          <p:cNvSpPr txBox="1">
            <a:spLocks noGrp="1"/>
          </p:cNvSpPr>
          <p:nvPr>
            <p:ph type="body" idx="1"/>
          </p:nvPr>
        </p:nvSpPr>
        <p:spPr>
          <a:xfrm>
            <a:off x="304800" y="886692"/>
            <a:ext cx="11734800" cy="57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is common and highly effective approach to deep learning on small image datasets.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was previously trained on a large dataset, typically on a large-scale image-classification task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this original dataset is large enough and general enough, the spatial hierarchy of features learned by the pretrained model can effectively act as a generic model of the visual world, and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features of the pretrained can prove useful for many different computer vision problems, even though these new problems may involve completely different classes than those of the original task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CNNs used for image classification comprise two parts: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(1) start with a series of pooling and convolution layers, and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(2) end with a densely connected classifier.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The first part of CNNs is called the convolutional base of the model.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the case of CNNs, feature extraction consists of taking the convolutional base of a previously trained network, running the new data through it, and training a new classifier on top of the output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Model: Feature Extraction through Convolutional Base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2944" y="1128712"/>
            <a:ext cx="8226112" cy="5549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Models in Keras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12"/>
          <p:cNvSpPr txBox="1">
            <a:spLocks noGrp="1"/>
          </p:cNvSpPr>
          <p:nvPr>
            <p:ph type="body" idx="1"/>
          </p:nvPr>
        </p:nvSpPr>
        <p:spPr>
          <a:xfrm>
            <a:off x="304800" y="886692"/>
            <a:ext cx="11734800" cy="328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in Keras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VGG16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Xception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MobileNet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EfficientNet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DenseNet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5892" y="3153931"/>
            <a:ext cx="7444982" cy="230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Pre-trained Models in Keras with Feature Extraction &amp; Data Augmentation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366675" y="1163674"/>
            <a:ext cx="11734800" cy="3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Create a new model that chains together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data augmentation stage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Uses frozen convolutional base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 dense classifier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829" y="2072121"/>
            <a:ext cx="5366367" cy="119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5206" y="3422073"/>
            <a:ext cx="8412330" cy="328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Fine-Tuning Pre-trained Models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457200" y="886692"/>
            <a:ext cx="11734800" cy="227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Unfreezing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of the top layers of a frozen model base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extraction, and jointly training both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part of the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top layers.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slightly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representations of the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being reused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make them more relevant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654627" y="3538348"/>
            <a:ext cx="1088274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Steps to fine-tune pre-trained model</a:t>
            </a:r>
            <a:r>
              <a:rPr lang="en-US" sz="2800" dirty="0" smtClean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custom network on top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already-trained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Freeze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part we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added.</a:t>
            </a: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Unfreeze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layers in the base network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(do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unfreeze “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Jointly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both these layers and the part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added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7576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838200" y="212726"/>
            <a:ext cx="10515600" cy="6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Fine-Tuning Pre-trained Models: Using </a:t>
            </a:r>
            <a:r>
              <a:rPr lang="en-US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25" y="1153390"/>
            <a:ext cx="5443893" cy="1174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511" y="2327563"/>
            <a:ext cx="6464289" cy="40411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528" y="1006963"/>
            <a:ext cx="2404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Unfreeze layer(s)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to the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layer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402354" y="1604529"/>
            <a:ext cx="536171" cy="51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92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Three essential computer vision tasks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024745" cy="172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Object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928" y="1269856"/>
            <a:ext cx="6726814" cy="53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body" idx="1"/>
          </p:nvPr>
        </p:nvSpPr>
        <p:spPr>
          <a:xfrm>
            <a:off x="1482436" y="5649481"/>
            <a:ext cx="9732818" cy="779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Semantic segmentation               Instance segmentation</a:t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436" y="2292244"/>
            <a:ext cx="8660763" cy="312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Semantic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Each pixel is independently classified into a semantic category, like “cat.”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there are two cats in the image, the corresponding pixels are all mapped to the same generic “cat” category.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seeks not only to classify image pixels by category, but also to parse out individual object instances.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 an image with two cats in it, instance segmentation would treat “cat 1” and “cat 2” as two separate classes of pixels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body" idx="1"/>
          </p:nvPr>
        </p:nvSpPr>
        <p:spPr>
          <a:xfrm>
            <a:off x="838200" y="1163782"/>
            <a:ext cx="10515600" cy="530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Every training image has a corresponding </a:t>
            </a: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segmentation mask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Segmentation mask: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image-segmentation equivalent of a label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is an image the same size as the input image, with a single color channel where each integer value corresponds to the class of the corresponding pixel in the input image.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pixels of our segmentation masks can take one of three integer values: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1 (foreground)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2 (background)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3 (contour)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Image Segmentation</a:t>
            </a: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838200" y="1163783"/>
            <a:ext cx="10515600" cy="858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Training image                                            Segmentation mask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542" y="1752830"/>
            <a:ext cx="5366458" cy="4769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5491" y="1752830"/>
            <a:ext cx="5366457" cy="476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838200" y="1163783"/>
            <a:ext cx="10515600" cy="440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 augmentation takes the approach of generating more training data from existing training samples by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augmenting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samples via a number of random transformations that yield believable-looking images.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The goal is that, at training time, the model will never see the exact same picture twice.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This helps expose the model to more aspects of the data so it can generalize better.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Keras, implement data augmentation by adding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data augmentation layers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at the start of the model.</a:t>
            </a:r>
            <a:endParaRPr/>
          </a:p>
        </p:txBody>
      </p:sp>
      <p:pic>
        <p:nvPicPr>
          <p:cNvPr id="126" name="Google Shape;12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4149" y="4253346"/>
            <a:ext cx="7010963" cy="236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Data Augmentation</a:t>
            </a:r>
            <a:endParaRPr/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1"/>
          </p:nvPr>
        </p:nvSpPr>
        <p:spPr>
          <a:xfrm>
            <a:off x="838200" y="1163783"/>
            <a:ext cx="10515600" cy="76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 Keras, implement data augmentation by adding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data augmentation layers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at the start of the model.</a:t>
            </a: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2476" y="1544782"/>
            <a:ext cx="7010963" cy="236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581892" y="3913909"/>
            <a:ext cx="1077190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RandomFlip("horizontal")—Applies horizontal flipping to a random 50% of the images that go through it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RandomRotation(0.1)—Rotates the input images by a random value in the range [–10%, +10%] (these are fractions of a full circle—in degrees, the range would be [–36 degrees, +36 degrees])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RandomZoom(0.2)—Zooms in or out of the image by a random factor in the range [-20%, +20%]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</a:pP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Data Augmentation: </a:t>
            </a:r>
            <a:b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b="1" i="1">
                <a:latin typeface="Times New Roman"/>
                <a:ea typeface="Times New Roman"/>
                <a:cs typeface="Times New Roman"/>
                <a:sym typeface="Times New Roman"/>
              </a:rPr>
              <a:t>Randomly augmented images of dogs</a:t>
            </a:r>
            <a:endParaRPr/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9468" y="1620982"/>
            <a:ext cx="4993064" cy="485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757</Words>
  <Application>Microsoft Office PowerPoint</Application>
  <PresentationFormat>Widescreen</PresentationFormat>
  <Paragraphs>75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Advanced Convolutional Neural Networks</vt:lpstr>
      <vt:lpstr>Three essential computer vision tasks</vt:lpstr>
      <vt:lpstr>Image Segmentation</vt:lpstr>
      <vt:lpstr>Image Segmentation</vt:lpstr>
      <vt:lpstr>Image Segmentation</vt:lpstr>
      <vt:lpstr>Image Segmentation</vt:lpstr>
      <vt:lpstr>Data Augmentation</vt:lpstr>
      <vt:lpstr>Data Augmentation</vt:lpstr>
      <vt:lpstr>Data Augmentation:  Randomly augmented images of dogs</vt:lpstr>
      <vt:lpstr>Pre-trained Model</vt:lpstr>
      <vt:lpstr>Pre-trained Model: Feature Extraction through Convolutional Base</vt:lpstr>
      <vt:lpstr>Pre-trained Models in Keras</vt:lpstr>
      <vt:lpstr>Pre-trained Models in Keras with Feature Extraction &amp; Data Augmentation</vt:lpstr>
      <vt:lpstr>Fine-Tuning Pre-trained Models</vt:lpstr>
      <vt:lpstr>Fine-Tuning Pre-trained Models: Using Keras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Convolutional Neural Networks</dc:title>
  <dc:creator>Dell</dc:creator>
  <cp:lastModifiedBy>Dell</cp:lastModifiedBy>
  <cp:revision>4</cp:revision>
  <dcterms:created xsi:type="dcterms:W3CDTF">2022-10-14T07:09:38Z</dcterms:created>
  <dcterms:modified xsi:type="dcterms:W3CDTF">2022-10-18T19:20:13Z</dcterms:modified>
</cp:coreProperties>
</file>